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0" r:id="rId3"/>
    <p:sldId id="259" r:id="rId4"/>
    <p:sldId id="261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4"/>
    <p:restoredTop sz="94714"/>
  </p:normalViewPr>
  <p:slideViewPr>
    <p:cSldViewPr snapToGrid="0" snapToObjects="1">
      <p:cViewPr varScale="1">
        <p:scale>
          <a:sx n="90" d="100"/>
          <a:sy n="90" d="100"/>
        </p:scale>
        <p:origin x="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591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593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16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060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210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122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9511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02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434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077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291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88F61-087E-0145-B7E3-EE5DF418B0DD}" type="datetimeFigureOut">
              <a:rPr kumimoji="1" lang="zh-TW" altLang="en-US" smtClean="0"/>
              <a:t>2015/12/30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E376F-C4F6-5C48-BB43-CE9D559C5FD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9778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75" y="1883568"/>
            <a:ext cx="3825875" cy="28694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3" y="1883568"/>
            <a:ext cx="3825875" cy="286940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946935" y="3117103"/>
            <a:ext cx="582293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0226" y="292608"/>
            <a:ext cx="4170361" cy="89611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/>
              <a:t>遊戲開始畫面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912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30227" y="292608"/>
            <a:ext cx="2325624" cy="89611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/>
              <a:t>第一關</a:t>
            </a:r>
            <a:endParaRPr kumimoji="1" lang="zh-TW" altLang="en-US" sz="3600" dirty="0"/>
          </a:p>
        </p:txBody>
      </p:sp>
      <p:sp>
        <p:nvSpPr>
          <p:cNvPr id="11" name="矩形 10"/>
          <p:cNvSpPr/>
          <p:nvPr/>
        </p:nvSpPr>
        <p:spPr>
          <a:xfrm>
            <a:off x="526378" y="1962676"/>
            <a:ext cx="1830254" cy="135987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LEVEL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</a:t>
            </a:r>
          </a:p>
          <a:p>
            <a:pPr algn="ctr"/>
            <a:r>
              <a:rPr kumimoji="1" lang="en-US" altLang="zh-TW" dirty="0" smtClean="0"/>
              <a:t>Story</a:t>
            </a:r>
            <a:r>
              <a:rPr kumimoji="1" lang="zh-TW" altLang="en-US" dirty="0" smtClean="0"/>
              <a:t> 介紹</a:t>
            </a:r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r>
              <a:rPr kumimoji="1" lang="en-US" altLang="zh-TW" dirty="0"/>
              <a:t>Let’s go</a:t>
            </a:r>
          </a:p>
        </p:txBody>
      </p:sp>
      <p:sp>
        <p:nvSpPr>
          <p:cNvPr id="13" name="向右箭號 12"/>
          <p:cNvSpPr/>
          <p:nvPr/>
        </p:nvSpPr>
        <p:spPr>
          <a:xfrm>
            <a:off x="2478306" y="2441447"/>
            <a:ext cx="582293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/>
          <p:cNvSpPr/>
          <p:nvPr/>
        </p:nvSpPr>
        <p:spPr>
          <a:xfrm rot="1392327">
            <a:off x="5287265" y="2771920"/>
            <a:ext cx="582293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 rot="19164794">
            <a:off x="5305738" y="2027394"/>
            <a:ext cx="582293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454711" y="610293"/>
            <a:ext cx="36176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dirty="0" smtClean="0">
                <a:solidFill>
                  <a:srgbClr val="FF0000"/>
                </a:solidFill>
              </a:rPr>
              <a:t>有缺圖片：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endParaRPr kumimoji="1" lang="en-US" altLang="zh-TW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rgbClr val="FF0000"/>
                </a:solidFill>
              </a:rPr>
              <a:t>Level 1</a:t>
            </a:r>
            <a:r>
              <a:rPr kumimoji="1" lang="zh-TW" altLang="en-US" dirty="0" smtClean="0">
                <a:solidFill>
                  <a:srgbClr val="FF0000"/>
                </a:solidFill>
              </a:rPr>
              <a:t>故事與玩法介紹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 smtClean="0">
                <a:solidFill>
                  <a:srgbClr val="FF0000"/>
                </a:solidFill>
              </a:rPr>
              <a:t>成功圖</a:t>
            </a:r>
            <a:r>
              <a:rPr kumimoji="1" lang="zh-TW" altLang="en-US" dirty="0">
                <a:solidFill>
                  <a:srgbClr val="FF0000"/>
                </a:solidFill>
              </a:rPr>
              <a:t>（兩張</a:t>
            </a:r>
            <a:r>
              <a:rPr kumimoji="1" lang="zh-TW" altLang="en-US" dirty="0" smtClean="0">
                <a:solidFill>
                  <a:srgbClr val="FF0000"/>
                </a:solidFill>
              </a:rPr>
              <a:t>圖，含</a:t>
            </a:r>
            <a:r>
              <a:rPr kumimoji="1" lang="zh-TW" altLang="en-US" dirty="0">
                <a:solidFill>
                  <a:srgbClr val="FF0000"/>
                </a:solidFill>
              </a:rPr>
              <a:t>按鈕發光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）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 smtClean="0">
                <a:solidFill>
                  <a:srgbClr val="FF0000"/>
                </a:solidFill>
              </a:rPr>
              <a:t>失敗圖（兩</a:t>
            </a:r>
            <a:r>
              <a:rPr kumimoji="1" lang="zh-TW" altLang="en-US" dirty="0">
                <a:solidFill>
                  <a:srgbClr val="FF0000"/>
                </a:solidFill>
              </a:rPr>
              <a:t>張圖，含按鈕發光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）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cxnSp>
        <p:nvCxnSpPr>
          <p:cNvPr id="18" name="曲線接點 17"/>
          <p:cNvCxnSpPr/>
          <p:nvPr/>
        </p:nvCxnSpPr>
        <p:spPr>
          <a:xfrm rot="16200000" flipH="1">
            <a:off x="1827113" y="2826485"/>
            <a:ext cx="929372" cy="77597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38962" y="3679159"/>
            <a:ext cx="5138308" cy="31085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1" lang="zh-TW" altLang="en-US" dirty="0" smtClean="0"/>
              <a:t>內文、排版參考如下：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Level 1</a:t>
            </a:r>
            <a:r>
              <a:rPr kumimoji="1" lang="zh-TW" altLang="en-US" dirty="0" smtClean="0"/>
              <a:t> 豌豆長高高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lang="zh-TW" altLang="zh-TW" dirty="0"/>
              <a:t>傑克用乳牛換到的豌豆莢，</a:t>
            </a:r>
            <a:r>
              <a:rPr lang="zh-TW" altLang="zh-TW" dirty="0" smtClean="0"/>
              <a:t>意外發現</a:t>
            </a:r>
            <a:r>
              <a:rPr lang="zh-TW" altLang="zh-TW" dirty="0"/>
              <a:t>豆莢掉在土裡後會開始往天上無止盡的</a:t>
            </a:r>
            <a:r>
              <a:rPr lang="zh-TW" altLang="zh-TW" dirty="0" smtClean="0"/>
              <a:t>生長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zh-TW" sz="1400" dirty="0"/>
              <a:t>玩法：透過鍵盤</a:t>
            </a:r>
            <a:r>
              <a:rPr lang="zh-TW" altLang="zh-TW" sz="1400" dirty="0" smtClean="0"/>
              <a:t>控制</a:t>
            </a:r>
            <a:r>
              <a:rPr lang="zh-TW" altLang="en-US" sz="1400" dirty="0" smtClean="0"/>
              <a:t>傑克</a:t>
            </a:r>
            <a:r>
              <a:rPr lang="zh-TW" altLang="zh-TW" sz="1400" dirty="0" smtClean="0"/>
              <a:t>左右</a:t>
            </a:r>
            <a:r>
              <a:rPr lang="zh-TW" altLang="zh-TW" sz="1400" dirty="0"/>
              <a:t>移動，</a:t>
            </a:r>
            <a:r>
              <a:rPr lang="zh-TW" altLang="zh-TW" sz="1400" dirty="0" smtClean="0"/>
              <a:t>接住</a:t>
            </a:r>
            <a:r>
              <a:rPr lang="zh-TW" altLang="en-US" sz="1400" dirty="0" smtClean="0"/>
              <a:t>正確的</a:t>
            </a:r>
            <a:r>
              <a:rPr lang="zh-TW" altLang="zh-TW" sz="1400" dirty="0" smtClean="0"/>
              <a:t>豌豆莖</a:t>
            </a:r>
            <a:r>
              <a:rPr lang="zh-TW" altLang="en-US" sz="1400" dirty="0" smtClean="0"/>
              <a:t>、爬到巨人的家</a:t>
            </a:r>
            <a:endParaRPr lang="en-US" altLang="zh-TW" sz="1400" dirty="0" smtClean="0"/>
          </a:p>
          <a:p>
            <a:endParaRPr lang="en-US" altLang="zh-TW" sz="1400" dirty="0" smtClean="0"/>
          </a:p>
          <a:p>
            <a:r>
              <a:rPr lang="zh-TW" altLang="en-US" sz="1400" dirty="0" smtClean="0"/>
              <a:t>注意：若接到其他物品會扣除傑克能量，當能量耗盡，</a:t>
            </a:r>
            <a:r>
              <a:rPr lang="zh-TW" altLang="en-US" sz="1400" dirty="0"/>
              <a:t>此關卡</a:t>
            </a:r>
            <a:r>
              <a:rPr lang="zh-TW" altLang="en-US" sz="1400" dirty="0" smtClean="0"/>
              <a:t>失敗</a:t>
            </a:r>
            <a:endParaRPr lang="zh-TW" altLang="en-US" sz="1400" dirty="0"/>
          </a:p>
        </p:txBody>
      </p:sp>
      <p:sp>
        <p:nvSpPr>
          <p:cNvPr id="2" name="圓角矩形 1"/>
          <p:cNvSpPr/>
          <p:nvPr/>
        </p:nvSpPr>
        <p:spPr>
          <a:xfrm>
            <a:off x="1002212" y="2921229"/>
            <a:ext cx="842962" cy="3400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270" y="649732"/>
            <a:ext cx="2306698" cy="173002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983729" y="2909134"/>
            <a:ext cx="2283100" cy="154005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Sorry</a:t>
            </a:r>
          </a:p>
          <a:p>
            <a:pPr algn="ctr"/>
            <a:r>
              <a:rPr kumimoji="1" lang="zh-TW" altLang="en-US" dirty="0"/>
              <a:t>傑克失敗了</a:t>
            </a:r>
            <a:endParaRPr lang="zh-TW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6200100" y="96285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 smtClean="0">
                <a:solidFill>
                  <a:schemeClr val="bg1"/>
                </a:solidFill>
              </a:rPr>
              <a:t>Congratulations!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/>
            <a:r>
              <a:rPr kumimoji="1" lang="zh-TW" altLang="en-US" dirty="0">
                <a:solidFill>
                  <a:schemeClr val="bg1"/>
                </a:solidFill>
              </a:rPr>
              <a:t>歡迎來到巨人的家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51" y="957942"/>
            <a:ext cx="1694159" cy="2541239"/>
          </a:xfrm>
          <a:prstGeom prst="rect">
            <a:avLst/>
          </a:prstGeom>
        </p:spPr>
      </p:pic>
      <p:sp>
        <p:nvSpPr>
          <p:cNvPr id="24" name="圓角矩形 23"/>
          <p:cNvSpPr/>
          <p:nvPr/>
        </p:nvSpPr>
        <p:spPr>
          <a:xfrm>
            <a:off x="6714583" y="1888519"/>
            <a:ext cx="842962" cy="3400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24824" y="1873874"/>
            <a:ext cx="62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 smtClean="0"/>
              <a:t>Next</a:t>
            </a:r>
            <a:endParaRPr kumimoji="1" lang="en-US" altLang="zh-TW" dirty="0"/>
          </a:p>
        </p:txBody>
      </p:sp>
      <p:sp>
        <p:nvSpPr>
          <p:cNvPr id="25" name="圓角矩形 24"/>
          <p:cNvSpPr/>
          <p:nvPr/>
        </p:nvSpPr>
        <p:spPr>
          <a:xfrm>
            <a:off x="6697990" y="3983986"/>
            <a:ext cx="842962" cy="3400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26025" y="3950097"/>
            <a:ext cx="1043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 smtClean="0"/>
              <a:t>Try Again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9456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30227" y="292608"/>
            <a:ext cx="2325624" cy="89611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/>
              <a:t>第二關</a:t>
            </a:r>
            <a:endParaRPr kumimoji="1" lang="zh-TW" altLang="en-US" sz="3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868" y="595026"/>
            <a:ext cx="1823533" cy="13676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08" y="2863127"/>
            <a:ext cx="1823533" cy="13676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73" y="1962676"/>
            <a:ext cx="1823533" cy="13676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26378" y="1962676"/>
            <a:ext cx="1830254" cy="135987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LEVEL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2</a:t>
            </a:r>
          </a:p>
          <a:p>
            <a:pPr algn="ctr"/>
            <a:r>
              <a:rPr kumimoji="1" lang="en-US" altLang="zh-TW" dirty="0" smtClean="0"/>
              <a:t>Story</a:t>
            </a:r>
            <a:r>
              <a:rPr kumimoji="1" lang="zh-TW" altLang="en-US" dirty="0" smtClean="0"/>
              <a:t> 介紹</a:t>
            </a:r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Let’s go</a:t>
            </a:r>
          </a:p>
        </p:txBody>
      </p:sp>
      <p:sp>
        <p:nvSpPr>
          <p:cNvPr id="13" name="向右箭號 12"/>
          <p:cNvSpPr/>
          <p:nvPr/>
        </p:nvSpPr>
        <p:spPr>
          <a:xfrm>
            <a:off x="2478306" y="2441447"/>
            <a:ext cx="582293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/>
          <p:cNvSpPr/>
          <p:nvPr/>
        </p:nvSpPr>
        <p:spPr>
          <a:xfrm rot="1392327">
            <a:off x="5287265" y="2771920"/>
            <a:ext cx="582293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 rot="19164794">
            <a:off x="5305738" y="2027394"/>
            <a:ext cx="582293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454711" y="566024"/>
            <a:ext cx="361764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dirty="0" smtClean="0">
                <a:solidFill>
                  <a:srgbClr val="FF0000"/>
                </a:solidFill>
              </a:rPr>
              <a:t>有缺圖片：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endParaRPr kumimoji="1" lang="en-US" altLang="zh-TW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rgbClr val="FF0000"/>
                </a:solidFill>
              </a:rPr>
              <a:t>Level 2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故事與玩法介紹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rgbClr val="FF0000"/>
                </a:solidFill>
              </a:rPr>
              <a:t>You Win</a:t>
            </a:r>
            <a:r>
              <a:rPr kumimoji="1" lang="zh-TW" altLang="en-US" dirty="0" smtClean="0">
                <a:solidFill>
                  <a:srgbClr val="FF0000"/>
                </a:solidFill>
              </a:rPr>
              <a:t> 文字修改</a:t>
            </a:r>
            <a:r>
              <a:rPr kumimoji="1" lang="zh-TW" altLang="en-US" dirty="0">
                <a:solidFill>
                  <a:srgbClr val="FF0000"/>
                </a:solidFill>
              </a:rPr>
              <a:t>、按鈕發光（兩張圖）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rgbClr val="FF0000"/>
                </a:solidFill>
              </a:rPr>
              <a:t>You Lose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文字修改、按鈕發光（兩張圖）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 smtClean="0">
                <a:solidFill>
                  <a:srgbClr val="FF0000"/>
                </a:solidFill>
              </a:rPr>
              <a:t>金蛋發光圖（同</a:t>
            </a:r>
            <a:r>
              <a:rPr kumimoji="1" lang="en-US" altLang="zh-TW" dirty="0" smtClean="0">
                <a:solidFill>
                  <a:srgbClr val="FF0000"/>
                </a:solidFill>
              </a:rPr>
              <a:t>clay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）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cxnSp>
        <p:nvCxnSpPr>
          <p:cNvPr id="18" name="曲線接點 17"/>
          <p:cNvCxnSpPr/>
          <p:nvPr/>
        </p:nvCxnSpPr>
        <p:spPr>
          <a:xfrm rot="16200000" flipH="1">
            <a:off x="1417679" y="3147956"/>
            <a:ext cx="1643063" cy="788072"/>
          </a:xfrm>
          <a:prstGeom prst="curvedConnector3">
            <a:avLst>
              <a:gd name="adj1" fmla="val 3521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32837" y="4431432"/>
            <a:ext cx="521603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dirty="0"/>
              <a:t>Level 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 金蛋在哪裡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lang="zh-TW" altLang="zh-TW" dirty="0"/>
              <a:t>當傑克</a:t>
            </a:r>
            <a:r>
              <a:rPr lang="zh-TW" altLang="zh-TW" dirty="0" smtClean="0"/>
              <a:t>順利</a:t>
            </a:r>
            <a:r>
              <a:rPr lang="zh-TW" altLang="en-US" dirty="0" smtClean="0"/>
              <a:t>來到</a:t>
            </a:r>
            <a:r>
              <a:rPr lang="zh-TW" altLang="zh-TW" dirty="0" smtClean="0"/>
              <a:t>巨人</a:t>
            </a:r>
            <a:r>
              <a:rPr lang="zh-TW" altLang="zh-TW" dirty="0"/>
              <a:t>的</a:t>
            </a:r>
            <a:r>
              <a:rPr lang="zh-TW" altLang="zh-TW" dirty="0" smtClean="0"/>
              <a:t>家，</a:t>
            </a:r>
            <a:r>
              <a:rPr lang="zh-TW" altLang="en-US" dirty="0" smtClean="0"/>
              <a:t>意外</a:t>
            </a:r>
            <a:r>
              <a:rPr lang="zh-TW" altLang="zh-TW" dirty="0" smtClean="0"/>
              <a:t>發現</a:t>
            </a:r>
            <a:r>
              <a:rPr lang="zh-TW" altLang="en-US" dirty="0" smtClean="0"/>
              <a:t>了值錢的</a:t>
            </a:r>
            <a:r>
              <a:rPr lang="zh-TW" altLang="zh-TW" dirty="0" smtClean="0"/>
              <a:t>金蛋，</a:t>
            </a:r>
            <a:r>
              <a:rPr lang="zh-TW" altLang="zh-TW" dirty="0"/>
              <a:t>為了</a:t>
            </a:r>
            <a:r>
              <a:rPr lang="zh-TW" altLang="zh-TW" dirty="0" smtClean="0"/>
              <a:t>讓</a:t>
            </a:r>
            <a:r>
              <a:rPr lang="zh-TW" altLang="en-US" dirty="0" smtClean="0"/>
              <a:t>生病的媽媽治病</a:t>
            </a:r>
            <a:r>
              <a:rPr lang="zh-TW" altLang="zh-TW" dirty="0" smtClean="0"/>
              <a:t>，</a:t>
            </a:r>
            <a:r>
              <a:rPr lang="zh-TW" altLang="zh-TW" dirty="0"/>
              <a:t>傑克決定在巨人回來前把金蛋偷走</a:t>
            </a:r>
            <a:r>
              <a:rPr lang="en-US" altLang="zh-TW" dirty="0"/>
              <a:t>…</a:t>
            </a:r>
            <a:r>
              <a:rPr lang="zh-TW" altLang="zh-TW" dirty="0"/>
              <a:t>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sz="1400" dirty="0" smtClean="0"/>
              <a:t>玩法：</a:t>
            </a:r>
            <a:r>
              <a:rPr lang="zh-TW" altLang="zh-TW" sz="1400" dirty="0"/>
              <a:t>透過滑鼠移動鏟子</a:t>
            </a:r>
            <a:r>
              <a:rPr lang="zh-TW" altLang="zh-TW" sz="1400" dirty="0" smtClean="0"/>
              <a:t>，</a:t>
            </a:r>
            <a:r>
              <a:rPr lang="zh-TW" altLang="en-US" sz="1400" dirty="0" smtClean="0"/>
              <a:t>限時</a:t>
            </a:r>
            <a:r>
              <a:rPr lang="en-US" altLang="zh-TW" sz="1400" dirty="0" smtClean="0"/>
              <a:t>10</a:t>
            </a:r>
            <a:r>
              <a:rPr lang="zh-TW" altLang="en-US" sz="1400" dirty="0" smtClean="0"/>
              <a:t>秒內挖</a:t>
            </a:r>
            <a:r>
              <a:rPr lang="zh-TW" altLang="zh-TW" sz="1400" dirty="0" smtClean="0"/>
              <a:t>出金蛋</a:t>
            </a:r>
            <a:endParaRPr lang="en-US" altLang="zh-TW" sz="1400" dirty="0" smtClean="0"/>
          </a:p>
          <a:p>
            <a:endParaRPr lang="en-US" altLang="zh-TW" sz="1400" dirty="0"/>
          </a:p>
          <a:p>
            <a:r>
              <a:rPr lang="zh-TW" altLang="en-US" sz="1400" dirty="0" smtClean="0"/>
              <a:t>注意：</a:t>
            </a:r>
            <a:r>
              <a:rPr lang="en-US" altLang="zh-TW" sz="1400" dirty="0"/>
              <a:t> 10</a:t>
            </a:r>
            <a:r>
              <a:rPr lang="zh-TW" altLang="zh-TW" sz="1400" dirty="0"/>
              <a:t>秒內無法找到金蛋</a:t>
            </a:r>
            <a:r>
              <a:rPr lang="zh-TW" altLang="zh-TW" sz="1400" dirty="0"/>
              <a:t> </a:t>
            </a:r>
            <a:r>
              <a:rPr lang="zh-TW" altLang="en-US" sz="1400" dirty="0" smtClean="0"/>
              <a:t>，此關卡失敗</a:t>
            </a:r>
            <a:endParaRPr lang="zh-TW" altLang="en-US" sz="1400" dirty="0"/>
          </a:p>
        </p:txBody>
      </p:sp>
      <p:sp>
        <p:nvSpPr>
          <p:cNvPr id="21" name="圓角矩形 20"/>
          <p:cNvSpPr/>
          <p:nvPr/>
        </p:nvSpPr>
        <p:spPr>
          <a:xfrm>
            <a:off x="1002212" y="2921229"/>
            <a:ext cx="842962" cy="3400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6518996" y="1607989"/>
            <a:ext cx="842962" cy="3400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29237" y="1593344"/>
            <a:ext cx="622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 smtClean="0"/>
              <a:t>Next</a:t>
            </a:r>
            <a:endParaRPr kumimoji="1" lang="en-US" altLang="zh-TW" dirty="0"/>
          </a:p>
        </p:txBody>
      </p:sp>
      <p:sp>
        <p:nvSpPr>
          <p:cNvPr id="24" name="圓角矩形 23"/>
          <p:cNvSpPr/>
          <p:nvPr/>
        </p:nvSpPr>
        <p:spPr>
          <a:xfrm>
            <a:off x="6518996" y="3885773"/>
            <a:ext cx="842962" cy="3400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47031" y="3851884"/>
            <a:ext cx="1043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 smtClean="0"/>
              <a:t>Try Again</a:t>
            </a:r>
            <a:endParaRPr kumimoji="1" lang="en-US" altLang="zh-TW" dirty="0"/>
          </a:p>
        </p:txBody>
      </p:sp>
      <p:sp>
        <p:nvSpPr>
          <p:cNvPr id="26" name="矩形 25"/>
          <p:cNvSpPr/>
          <p:nvPr/>
        </p:nvSpPr>
        <p:spPr>
          <a:xfrm>
            <a:off x="5770925" y="705459"/>
            <a:ext cx="2339102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 smtClean="0"/>
              <a:t>Congratulations!</a:t>
            </a:r>
          </a:p>
          <a:p>
            <a:pPr algn="ctr"/>
            <a:r>
              <a:rPr kumimoji="1" lang="zh-TW" altLang="en-US" sz="1400" dirty="0" smtClean="0"/>
              <a:t>終於可以換錢幫媽媽治病了</a:t>
            </a:r>
            <a:endParaRPr kumimoji="1" lang="en-US" altLang="zh-TW" sz="1400" dirty="0"/>
          </a:p>
          <a:p>
            <a:pPr algn="ctr"/>
            <a:endParaRPr lang="zh-TW" altLang="en-US" sz="1400" dirty="0"/>
          </a:p>
        </p:txBody>
      </p:sp>
      <p:sp>
        <p:nvSpPr>
          <p:cNvPr id="28" name="矩形 27"/>
          <p:cNvSpPr/>
          <p:nvPr/>
        </p:nvSpPr>
        <p:spPr>
          <a:xfrm>
            <a:off x="6399301" y="2939076"/>
            <a:ext cx="12618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TW" altLang="en-US" dirty="0" smtClean="0"/>
              <a:t>糟糕</a:t>
            </a:r>
            <a:endParaRPr kumimoji="1" lang="en-US" altLang="zh-TW" dirty="0" smtClean="0"/>
          </a:p>
          <a:p>
            <a:pPr algn="ctr"/>
            <a:r>
              <a:rPr kumimoji="1" lang="zh-TW" altLang="en-US" sz="1400" dirty="0" smtClean="0"/>
              <a:t>被巨人發現了</a:t>
            </a:r>
            <a:endParaRPr kumimoji="1" lang="en-US" altLang="zh-TW" sz="1400" dirty="0"/>
          </a:p>
          <a:p>
            <a:pPr algn="ctr"/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022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30227" y="292608"/>
            <a:ext cx="2325624" cy="89611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/>
              <a:t>第三關</a:t>
            </a:r>
            <a:endParaRPr kumimoji="1" lang="zh-TW" altLang="en-US" sz="3600" dirty="0"/>
          </a:p>
        </p:txBody>
      </p:sp>
      <p:sp>
        <p:nvSpPr>
          <p:cNvPr id="11" name="矩形 10"/>
          <p:cNvSpPr/>
          <p:nvPr/>
        </p:nvSpPr>
        <p:spPr>
          <a:xfrm>
            <a:off x="526378" y="1962676"/>
            <a:ext cx="1830254" cy="135987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LEVEL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3</a:t>
            </a:r>
          </a:p>
          <a:p>
            <a:pPr algn="ctr"/>
            <a:r>
              <a:rPr kumimoji="1" lang="en-US" altLang="zh-TW" dirty="0" smtClean="0"/>
              <a:t>Story</a:t>
            </a:r>
            <a:r>
              <a:rPr kumimoji="1" lang="zh-TW" altLang="en-US" dirty="0" smtClean="0"/>
              <a:t> 介紹</a:t>
            </a:r>
            <a:endParaRPr kumimoji="1" lang="en-US" altLang="zh-TW" dirty="0" smtClean="0"/>
          </a:p>
          <a:p>
            <a:pPr algn="ctr"/>
            <a:endParaRPr kumimoji="1" lang="en-US" altLang="zh-TW" dirty="0" smtClean="0"/>
          </a:p>
          <a:p>
            <a:pPr algn="ctr"/>
            <a:r>
              <a:rPr kumimoji="1" lang="en-US" altLang="zh-TW" dirty="0" smtClean="0"/>
              <a:t>Let’s go</a:t>
            </a:r>
          </a:p>
        </p:txBody>
      </p:sp>
      <p:sp>
        <p:nvSpPr>
          <p:cNvPr id="13" name="向右箭號 12"/>
          <p:cNvSpPr/>
          <p:nvPr/>
        </p:nvSpPr>
        <p:spPr>
          <a:xfrm>
            <a:off x="2478306" y="2441447"/>
            <a:ext cx="582293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/>
          <p:cNvSpPr/>
          <p:nvPr/>
        </p:nvSpPr>
        <p:spPr>
          <a:xfrm rot="1392327">
            <a:off x="5287265" y="2771920"/>
            <a:ext cx="582293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 rot="19164794">
            <a:off x="5305738" y="2027394"/>
            <a:ext cx="582293" cy="40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454711" y="566024"/>
            <a:ext cx="36176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dirty="0" smtClean="0">
                <a:solidFill>
                  <a:srgbClr val="FF0000"/>
                </a:solidFill>
              </a:rPr>
              <a:t>有缺圖片：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endParaRPr kumimoji="1" lang="en-US" altLang="zh-TW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TW" dirty="0" smtClean="0">
                <a:solidFill>
                  <a:srgbClr val="FF0000"/>
                </a:solidFill>
              </a:rPr>
              <a:t>Level </a:t>
            </a:r>
            <a:r>
              <a:rPr kumimoji="1" lang="en-US" altLang="zh-TW" dirty="0">
                <a:solidFill>
                  <a:srgbClr val="FF0000"/>
                </a:solidFill>
              </a:rPr>
              <a:t>3</a:t>
            </a:r>
            <a:r>
              <a:rPr kumimoji="1" lang="en-US" altLang="zh-TW" dirty="0" smtClean="0">
                <a:solidFill>
                  <a:srgbClr val="FF0000"/>
                </a:solidFill>
              </a:rPr>
              <a:t> </a:t>
            </a:r>
            <a:r>
              <a:rPr kumimoji="1" lang="zh-TW" altLang="en-US" dirty="0" smtClean="0">
                <a:solidFill>
                  <a:srgbClr val="FF0000"/>
                </a:solidFill>
              </a:rPr>
              <a:t>圖片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 smtClean="0">
                <a:solidFill>
                  <a:srgbClr val="FF0000"/>
                </a:solidFill>
              </a:rPr>
              <a:t>遊戲主畫面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TW" altLang="en-US" dirty="0" smtClean="0">
                <a:solidFill>
                  <a:srgbClr val="FF0000"/>
                </a:solidFill>
              </a:rPr>
              <a:t>成功圖：按鈕</a:t>
            </a:r>
            <a:r>
              <a:rPr kumimoji="1" lang="zh-TW" altLang="en-US" dirty="0">
                <a:solidFill>
                  <a:srgbClr val="FF0000"/>
                </a:solidFill>
              </a:rPr>
              <a:t>發光（兩張圖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）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 smtClean="0">
                <a:solidFill>
                  <a:srgbClr val="FF0000"/>
                </a:solidFill>
              </a:rPr>
              <a:t>失敗圖：按鈕發光（兩張圖）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cxnSp>
        <p:nvCxnSpPr>
          <p:cNvPr id="18" name="曲線接點 17"/>
          <p:cNvCxnSpPr/>
          <p:nvPr/>
        </p:nvCxnSpPr>
        <p:spPr>
          <a:xfrm rot="16200000" flipH="1">
            <a:off x="1417679" y="3147956"/>
            <a:ext cx="1643063" cy="788072"/>
          </a:xfrm>
          <a:prstGeom prst="curvedConnector3">
            <a:avLst>
              <a:gd name="adj1" fmla="val 3521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32838" y="4431432"/>
            <a:ext cx="501073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dirty="0"/>
              <a:t>Level 3</a:t>
            </a:r>
            <a:r>
              <a:rPr kumimoji="1" lang="zh-TW" altLang="en-US" dirty="0" smtClean="0"/>
              <a:t> 巨人來了，快逃！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lang="zh-TW" altLang="zh-TW" dirty="0"/>
              <a:t>巨人回家後發現金蛋被</a:t>
            </a:r>
            <a:r>
              <a:rPr lang="zh-TW" altLang="zh-TW" dirty="0" smtClean="0"/>
              <a:t>偷</a:t>
            </a:r>
            <a:r>
              <a:rPr lang="zh-TW" altLang="en-US" dirty="0" smtClean="0"/>
              <a:t>覺得非常</a:t>
            </a:r>
            <a:r>
              <a:rPr lang="zh-TW" altLang="zh-TW" dirty="0" smtClean="0"/>
              <a:t>生氣</a:t>
            </a:r>
            <a:r>
              <a:rPr lang="zh-TW" altLang="en-US" dirty="0" smtClean="0"/>
              <a:t>，因此</a:t>
            </a:r>
            <a:r>
              <a:rPr lang="zh-TW" altLang="zh-TW" dirty="0" smtClean="0"/>
              <a:t>想</a:t>
            </a:r>
            <a:r>
              <a:rPr lang="zh-TW" altLang="zh-TW" dirty="0"/>
              <a:t>抓住並</a:t>
            </a:r>
            <a:r>
              <a:rPr lang="zh-TW" altLang="zh-TW" dirty="0" smtClean="0"/>
              <a:t>吃掉</a:t>
            </a:r>
            <a:r>
              <a:rPr lang="zh-TW" altLang="en-US" dirty="0" smtClean="0"/>
              <a:t>貪心的</a:t>
            </a:r>
            <a:r>
              <a:rPr lang="zh-TW" altLang="zh-TW" dirty="0" smtClean="0"/>
              <a:t>傑克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sz="1400" dirty="0" smtClean="0"/>
              <a:t>玩法：</a:t>
            </a:r>
            <a:r>
              <a:rPr lang="zh-TW" altLang="zh-TW" sz="1400" dirty="0"/>
              <a:t>透過鍵盤上下左右鍵</a:t>
            </a:r>
            <a:r>
              <a:rPr lang="zh-TW" altLang="zh-TW" sz="1400" dirty="0" smtClean="0"/>
              <a:t>，</a:t>
            </a:r>
            <a:r>
              <a:rPr lang="zh-TW" altLang="en-US" sz="1400" dirty="0" smtClean="0"/>
              <a:t>幫助</a:t>
            </a:r>
            <a:r>
              <a:rPr lang="zh-TW" altLang="zh-TW" sz="1400" dirty="0" smtClean="0"/>
              <a:t>傑克</a:t>
            </a:r>
            <a:r>
              <a:rPr lang="zh-TW" altLang="zh-TW" sz="1400" dirty="0"/>
              <a:t>沿著豌豆莖往下爬</a:t>
            </a:r>
            <a:r>
              <a:rPr lang="zh-TW" altLang="zh-TW" sz="1400" dirty="0"/>
              <a:t> </a:t>
            </a:r>
            <a:endParaRPr lang="en-US" altLang="zh-TW" sz="1400" dirty="0" smtClean="0"/>
          </a:p>
          <a:p>
            <a:endParaRPr lang="en-US" altLang="zh-TW" sz="1400" dirty="0"/>
          </a:p>
          <a:p>
            <a:r>
              <a:rPr lang="zh-TW" altLang="en-US" sz="1400" dirty="0" smtClean="0"/>
              <a:t>注意：</a:t>
            </a:r>
            <a:r>
              <a:rPr lang="zh-TW" altLang="zh-TW" sz="1400" dirty="0"/>
              <a:t>一旦傑克被</a:t>
            </a:r>
            <a:r>
              <a:rPr lang="zh-TW" altLang="zh-TW" sz="1400" dirty="0" smtClean="0"/>
              <a:t>巨人</a:t>
            </a:r>
            <a:r>
              <a:rPr lang="zh-TW" altLang="en-US" sz="1400" dirty="0" smtClean="0"/>
              <a:t>或沿途的怪物</a:t>
            </a:r>
            <a:r>
              <a:rPr lang="zh-TW" altLang="zh-TW" sz="1400" dirty="0" smtClean="0"/>
              <a:t>抓到 </a:t>
            </a:r>
            <a:r>
              <a:rPr lang="zh-TW" altLang="en-US" sz="1400" dirty="0" smtClean="0"/>
              <a:t>，此關卡失敗</a:t>
            </a:r>
            <a:endParaRPr lang="zh-TW" altLang="en-US" sz="1400" dirty="0"/>
          </a:p>
        </p:txBody>
      </p:sp>
      <p:sp>
        <p:nvSpPr>
          <p:cNvPr id="17" name="圓角矩形 16"/>
          <p:cNvSpPr/>
          <p:nvPr/>
        </p:nvSpPr>
        <p:spPr>
          <a:xfrm>
            <a:off x="1002212" y="2921229"/>
            <a:ext cx="842962" cy="3400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3195993" y="1962676"/>
            <a:ext cx="1758945" cy="135987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mtClean="0"/>
              <a:t>遊戲主畫面</a:t>
            </a:r>
            <a:endParaRPr kumimoji="1" lang="en-US" altLang="zh-TW" dirty="0" smtClean="0"/>
          </a:p>
        </p:txBody>
      </p:sp>
      <p:sp>
        <p:nvSpPr>
          <p:cNvPr id="21" name="矩形 20"/>
          <p:cNvSpPr/>
          <p:nvPr/>
        </p:nvSpPr>
        <p:spPr>
          <a:xfrm>
            <a:off x="5948868" y="755220"/>
            <a:ext cx="1758945" cy="135987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TW" dirty="0" smtClean="0"/>
          </a:p>
        </p:txBody>
      </p:sp>
      <p:sp>
        <p:nvSpPr>
          <p:cNvPr id="22" name="矩形 21"/>
          <p:cNvSpPr/>
          <p:nvPr/>
        </p:nvSpPr>
        <p:spPr>
          <a:xfrm>
            <a:off x="5977689" y="2662052"/>
            <a:ext cx="1758945" cy="135987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TW" dirty="0"/>
          </a:p>
        </p:txBody>
      </p:sp>
      <p:sp>
        <p:nvSpPr>
          <p:cNvPr id="23" name="圓角矩形 22"/>
          <p:cNvSpPr/>
          <p:nvPr/>
        </p:nvSpPr>
        <p:spPr>
          <a:xfrm>
            <a:off x="6322073" y="1703165"/>
            <a:ext cx="1138708" cy="359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22073" y="1707765"/>
            <a:ext cx="114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 smtClean="0"/>
              <a:t>Play Again</a:t>
            </a:r>
            <a:endParaRPr kumimoji="1" lang="en-US" altLang="zh-TW" dirty="0"/>
          </a:p>
        </p:txBody>
      </p:sp>
      <p:sp>
        <p:nvSpPr>
          <p:cNvPr id="25" name="圓角矩形 24"/>
          <p:cNvSpPr/>
          <p:nvPr/>
        </p:nvSpPr>
        <p:spPr>
          <a:xfrm>
            <a:off x="6472059" y="3681888"/>
            <a:ext cx="842962" cy="3400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00094" y="3647999"/>
            <a:ext cx="1043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 smtClean="0"/>
              <a:t>Try Again</a:t>
            </a:r>
            <a:endParaRPr kumimoji="1"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5685032" y="882120"/>
            <a:ext cx="24170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/>
              <a:t>You Win</a:t>
            </a:r>
          </a:p>
          <a:p>
            <a:pPr algn="ctr"/>
            <a:r>
              <a:rPr kumimoji="1" lang="zh-TW" altLang="en-US" sz="1600" dirty="0"/>
              <a:t>恭喜你成功</a:t>
            </a:r>
            <a:r>
              <a:rPr kumimoji="1" lang="zh-TW" altLang="en-US" sz="1600" dirty="0" smtClean="0"/>
              <a:t>逃脫</a:t>
            </a:r>
            <a:endParaRPr kumimoji="1" lang="en-US" altLang="zh-TW" sz="1600" dirty="0" smtClean="0"/>
          </a:p>
          <a:p>
            <a:pPr algn="ctr"/>
            <a:r>
              <a:rPr kumimoji="1" lang="zh-TW" altLang="en-US" sz="1600" dirty="0" smtClean="0"/>
              <a:t>巨人的魔掌</a:t>
            </a:r>
            <a:endParaRPr kumimoji="1" lang="en-US" altLang="zh-TW" sz="1600" dirty="0"/>
          </a:p>
        </p:txBody>
      </p:sp>
      <p:sp>
        <p:nvSpPr>
          <p:cNvPr id="3" name="矩形 2"/>
          <p:cNvSpPr/>
          <p:nvPr/>
        </p:nvSpPr>
        <p:spPr>
          <a:xfrm>
            <a:off x="5812464" y="2773136"/>
            <a:ext cx="20545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/>
              <a:t>You Lose</a:t>
            </a:r>
          </a:p>
          <a:p>
            <a:pPr algn="ctr"/>
            <a:r>
              <a:rPr kumimoji="1" lang="zh-TW" altLang="en-US" sz="1600" dirty="0" smtClean="0"/>
              <a:t>很可惜</a:t>
            </a:r>
            <a:endParaRPr kumimoji="1" lang="en-US" altLang="zh-TW" sz="1600" dirty="0" smtClean="0"/>
          </a:p>
          <a:p>
            <a:pPr algn="ctr"/>
            <a:r>
              <a:rPr kumimoji="1" lang="zh-TW" altLang="en-US" sz="1600" dirty="0" smtClean="0"/>
              <a:t>你被</a:t>
            </a:r>
            <a:r>
              <a:rPr kumimoji="1" lang="zh-TW" altLang="en-US" sz="1600" dirty="0"/>
              <a:t>巨人抓到了</a:t>
            </a:r>
            <a:endParaRPr kumimoji="1"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285629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373</Words>
  <Application>Microsoft Macintosh PowerPoint</Application>
  <PresentationFormat>寬螢幕</PresentationFormat>
  <Paragraphs>77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26</cp:revision>
  <dcterms:created xsi:type="dcterms:W3CDTF">2015-12-10T14:25:08Z</dcterms:created>
  <dcterms:modified xsi:type="dcterms:W3CDTF">2015-12-30T05:52:55Z</dcterms:modified>
</cp:coreProperties>
</file>